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11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Relationship Id="rId3" Type="http://schemas.openxmlformats.org/officeDocument/2006/relationships/hyperlink" Target="https://vuejs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&amp; </a:t>
            </a:r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i="1" dirty="0" smtClean="0"/>
              <a:t>NXT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#</a:t>
            </a:r>
            <a:r>
              <a:rPr lang="en-US" sz="4000" dirty="0" err="1" smtClean="0"/>
              <a:t>DDDMelb</a:t>
            </a:r>
            <a:r>
              <a:rPr lang="en-US" sz="4000" dirty="0" smtClean="0"/>
              <a:t>    </a:t>
            </a:r>
            <a:r>
              <a:rPr lang="en-US" sz="4000" dirty="0" smtClean="0">
                <a:hlinkClick r:id="rId3"/>
              </a:rPr>
              <a:t>@</a:t>
            </a:r>
            <a:r>
              <a:rPr lang="en-US" sz="4000" dirty="0" err="1" smtClean="0">
                <a:hlinkClick r:id="rId3"/>
              </a:rPr>
              <a:t>basarat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73</TotalTime>
  <Words>27</Words>
  <Application>Microsoft Macintosh PowerPoint</Application>
  <PresentationFormat>Widescreen</PresentationFormat>
  <Paragraphs>13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JavaScript &amp; TypeScript NXT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13</cp:revision>
  <dcterms:created xsi:type="dcterms:W3CDTF">2016-08-10T22:07:09Z</dcterms:created>
  <dcterms:modified xsi:type="dcterms:W3CDTF">2016-08-10T23:20:50Z</dcterms:modified>
</cp:coreProperties>
</file>